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129-5E84-4296-ADDD-DC8CA3F4BF40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FA41-425A-4DE5-A960-2D63FE548F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776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129-5E84-4296-ADDD-DC8CA3F4BF40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FA41-425A-4DE5-A960-2D63FE548F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882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129-5E84-4296-ADDD-DC8CA3F4BF40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FA41-425A-4DE5-A960-2D63FE548FBE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18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129-5E84-4296-ADDD-DC8CA3F4BF40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FA41-425A-4DE5-A960-2D63FE548F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132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129-5E84-4296-ADDD-DC8CA3F4BF40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FA41-425A-4DE5-A960-2D63FE548FBE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631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129-5E84-4296-ADDD-DC8CA3F4BF40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FA41-425A-4DE5-A960-2D63FE548F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19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129-5E84-4296-ADDD-DC8CA3F4BF40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FA41-425A-4DE5-A960-2D63FE548F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101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129-5E84-4296-ADDD-DC8CA3F4BF40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FA41-425A-4DE5-A960-2D63FE548F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933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129-5E84-4296-ADDD-DC8CA3F4BF40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FA41-425A-4DE5-A960-2D63FE548F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770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129-5E84-4296-ADDD-DC8CA3F4BF40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FA41-425A-4DE5-A960-2D63FE548F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270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129-5E84-4296-ADDD-DC8CA3F4BF40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FA41-425A-4DE5-A960-2D63FE548F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015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129-5E84-4296-ADDD-DC8CA3F4BF40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FA41-425A-4DE5-A960-2D63FE548F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525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129-5E84-4296-ADDD-DC8CA3F4BF40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FA41-425A-4DE5-A960-2D63FE548F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144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129-5E84-4296-ADDD-DC8CA3F4BF40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FA41-425A-4DE5-A960-2D63FE548F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97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129-5E84-4296-ADDD-DC8CA3F4BF40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FA41-425A-4DE5-A960-2D63FE548F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627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A129-5E84-4296-ADDD-DC8CA3F4BF40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FA41-425A-4DE5-A960-2D63FE548F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19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2A129-5E84-4296-ADDD-DC8CA3F4BF40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946FA41-425A-4DE5-A960-2D63FE548F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710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78B686A-4DFA-9CEB-C575-2E8FAFA49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376" y="440804"/>
            <a:ext cx="1625649" cy="1625649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D720554F-FBF0-BB49-9710-624639FCF102}"/>
              </a:ext>
            </a:extLst>
          </p:cNvPr>
          <p:cNvSpPr/>
          <p:nvPr/>
        </p:nvSpPr>
        <p:spPr>
          <a:xfrm>
            <a:off x="4555266" y="468799"/>
            <a:ext cx="38074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9600" b="1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dwardian Script ITC" panose="030303020407070D0804" pitchFamily="66" charset="0"/>
              </a:rPr>
              <a:t>60-lecie 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9C3DC4C0-9FEA-A0FC-F9FE-9EE4EFFEE758}"/>
              </a:ext>
            </a:extLst>
          </p:cNvPr>
          <p:cNvSpPr/>
          <p:nvPr/>
        </p:nvSpPr>
        <p:spPr>
          <a:xfrm>
            <a:off x="1232136" y="2567207"/>
            <a:ext cx="998566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7200" b="1" cap="none" spc="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Wojewódzkiego Klubu </a:t>
            </a:r>
          </a:p>
          <a:p>
            <a:pPr algn="ctr"/>
            <a:r>
              <a:rPr lang="pl-PL" sz="72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Techniki i Racjonalizacji</a:t>
            </a:r>
            <a:endParaRPr lang="pl-PL" sz="7200" b="1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F6AF49F-C34F-70C0-2A9B-9B99E29EBE3C}"/>
              </a:ext>
            </a:extLst>
          </p:cNvPr>
          <p:cNvSpPr/>
          <p:nvPr/>
        </p:nvSpPr>
        <p:spPr>
          <a:xfrm>
            <a:off x="1103168" y="5614193"/>
            <a:ext cx="99856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8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Lublin, 21.09.2022</a:t>
            </a:r>
            <a:endParaRPr lang="pl-PL" sz="4800" b="1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75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/>
    </mc:Choice>
    <mc:Fallback xmlns="">
      <p:transition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D4AF4D00-CDF1-D8F0-C41F-C92D7B3B2591}"/>
              </a:ext>
            </a:extLst>
          </p:cNvPr>
          <p:cNvSpPr/>
          <p:nvPr/>
        </p:nvSpPr>
        <p:spPr>
          <a:xfrm>
            <a:off x="801326" y="447389"/>
            <a:ext cx="104466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PATRONAT</a:t>
            </a:r>
            <a:r>
              <a:rPr lang="pl-PL" sz="48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 MEDIALNY</a:t>
            </a:r>
            <a:endParaRPr lang="pl-PL" sz="4800" b="1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mpus Sans ITC" panose="04020404030D07020202" pitchFamily="82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635BF79-0CBE-B57B-0BDD-D0B970EB7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03" y="2186491"/>
            <a:ext cx="2242357" cy="224235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2DA494E-6EB5-1B76-8835-1F68055F0F9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4848" y="2960928"/>
            <a:ext cx="3055246" cy="936144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6862C464-6183-71E3-17B1-097132B3D0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0" t="15521" r="60725" b="72016"/>
          <a:stretch/>
        </p:blipFill>
        <p:spPr bwMode="auto">
          <a:xfrm>
            <a:off x="7552869" y="2386622"/>
            <a:ext cx="2987609" cy="18420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427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</p:sld>
</file>

<file path=ppt/theme/theme1.xml><?xml version="1.0" encoding="utf-8"?>
<a:theme xmlns:a="http://schemas.openxmlformats.org/drawingml/2006/main" name="Faseta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</TotalTime>
  <Words>11</Words>
  <Application>Microsoft Office PowerPoint</Application>
  <PresentationFormat>Panoramiczny</PresentationFormat>
  <Paragraphs>5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8" baseType="lpstr">
      <vt:lpstr>Arial</vt:lpstr>
      <vt:lpstr>Edwardian Script ITC</vt:lpstr>
      <vt:lpstr>Tempus Sans ITC</vt:lpstr>
      <vt:lpstr>Trebuchet MS</vt:lpstr>
      <vt:lpstr>Wingdings 3</vt:lpstr>
      <vt:lpstr>Faseta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User</cp:lastModifiedBy>
  <cp:revision>7</cp:revision>
  <dcterms:created xsi:type="dcterms:W3CDTF">2022-06-30T08:15:47Z</dcterms:created>
  <dcterms:modified xsi:type="dcterms:W3CDTF">2022-09-16T12:39:01Z</dcterms:modified>
</cp:coreProperties>
</file>